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6" r:id="rId3"/>
    <p:sldId id="258" r:id="rId4"/>
    <p:sldId id="257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  <p:sldId id="28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Raleway" panose="02020500000000000000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6c2ac7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6c2ac79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a8066f7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6a8066f7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544c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544c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89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44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1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a6c2ac7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a6c2ac7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5678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b8d66d75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b8d66d75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633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6a8066f7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6a8066f7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b2aa2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b2aa2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6c2ac7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6c2ac79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a8066f7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6a8066f7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cf6b48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dcf6b488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dcf6b488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dcf6b488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dcf6b48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dcf6b48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dcf6b488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dcf6b488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cf6b488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cf6b488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dcf6b488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dcf6b488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dcf6b488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dcf6b488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cf6b488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dcf6b488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a6c2ac7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a6c2ac7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906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b8d66d75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b8d66d75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6a8066f7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6a8066f7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b2aa2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b2aa2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43434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</a:t>
            </a:r>
            <a:r>
              <a:rPr lang="en" dirty="0"/>
              <a:t>Presentation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11107014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林冠良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7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813" y="1311300"/>
            <a:ext cx="3980372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7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2739B5B6-52C8-40D5-B1D0-D6224A2E6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2756" y="1311300"/>
            <a:ext cx="6598487" cy="3711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431500" cy="27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 for your listening</a:t>
            </a:r>
            <a:endParaRPr sz="35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3536150"/>
            <a:ext cx="28080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林冠良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Noah_Lin@wistron.com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https://github.com/popshia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E7272-9567-46F2-BEED-D1FFA0EE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I2C_</a:t>
            </a:r>
            <a:r>
              <a:rPr lang="en-US" sz="2100" dirty="0"/>
              <a:t>Simulation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0200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466433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I2C simulation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20412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Simulate I2C signals using GPIO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Write data to EEPROM.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Read data to EEPROM.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Data size should be at least 8 Byte.</a:t>
            </a:r>
          </a:p>
        </p:txBody>
      </p:sp>
    </p:spTree>
    <p:extLst>
      <p:ext uri="{BB962C8B-B14F-4D97-AF65-F5344CB8AC3E}">
        <p14:creationId xmlns:p14="http://schemas.microsoft.com/office/powerpoint/2010/main" val="293278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I2C_Simulation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78238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AF024-953C-4B29-BAB3-345F56B7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36" y="313626"/>
            <a:ext cx="4022464" cy="3016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E0, E1, E2 and VCC connected to 3V3 in series.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VSS and WC connected to GND.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SCL connected to </a:t>
            </a:r>
            <a:r>
              <a:rPr lang="en-US" sz="1600" dirty="0"/>
              <a:t>PB8</a:t>
            </a:r>
            <a:r>
              <a:rPr lang="en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SDA connected to </a:t>
            </a:r>
            <a:r>
              <a:rPr lang="en-US" sz="1600" dirty="0"/>
              <a:t>PB9</a:t>
            </a:r>
            <a:r>
              <a:rPr lang="en" sz="1600" dirty="0"/>
              <a:t>.</a:t>
            </a:r>
            <a:endParaRPr sz="16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225" y="3218121"/>
            <a:ext cx="2481863" cy="1611754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each interface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PB8 (</a:t>
            </a:r>
            <a:r>
              <a:rPr lang="en-US" sz="1600" dirty="0"/>
              <a:t>SCL)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GPIO output level: High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GPIO mode: Output Push Pull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PB9 (SDA)</a:t>
            </a:r>
            <a:endParaRPr sz="1600" dirty="0"/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GPIO output level: High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GPIO mode: Output Push Pull</a:t>
            </a:r>
          </a:p>
          <a:p>
            <a:pPr lvl="0" indent="-330200">
              <a:buSzPts val="1600"/>
            </a:pPr>
            <a:r>
              <a:rPr lang="en-US" altLang="zh-TW" sz="1600" dirty="0"/>
              <a:t>TIM1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Prescaler: 16-1 (1 tick per us)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DFF34-DCFA-4D40-86E3-58FF7D02A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762" y="394726"/>
            <a:ext cx="4031683" cy="1833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7192C9-D5C9-40B5-9480-4AE1EED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424" y="2227873"/>
            <a:ext cx="3428357" cy="26513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the pins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</a:t>
            </a:r>
            <a:r>
              <a:rPr lang="en-US" sz="1600" dirty="0"/>
              <a:t>B9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GPIO_Output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PB8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GPIO_Output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C569-A04C-49F5-BF45-B416F6FF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84" y="1113846"/>
            <a:ext cx="6353316" cy="29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3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16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variables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87" y="1939550"/>
            <a:ext cx="8020025" cy="231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integration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20412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Send brightness commands to MCU through UART (e.g. Bright 095).</a:t>
            </a:r>
          </a:p>
          <a:p>
            <a:pPr indent="-330200"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Store the brightness value in EEPROM through I2C.</a:t>
            </a:r>
          </a:p>
          <a:p>
            <a:pPr indent="-330200"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Retrieve the brightness value from EEPROM automatically each time the program restarts and set the brightness.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872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07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(using Timer)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25" y="2256725"/>
            <a:ext cx="7529351" cy="1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69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SDA Directions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588" y="1311300"/>
            <a:ext cx="4650826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SCL/SDA and Read SDA pin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400" y="1407050"/>
            <a:ext cx="4757204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7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Start/Stop Routine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75" y="1311300"/>
            <a:ext cx="2609841" cy="364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ACK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138" y="1311300"/>
            <a:ext cx="3831724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ACK/NACK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75" y="1311302"/>
            <a:ext cx="2209450" cy="36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 byte of data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175" y="1311300"/>
            <a:ext cx="3651653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 byte of data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50" y="1223575"/>
            <a:ext cx="2328900" cy="377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an array of data through I2C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063" y="1311300"/>
            <a:ext cx="5589870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an array of data from I2C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00" y="1311300"/>
            <a:ext cx="5378991" cy="35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Final_Integration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00" y="1939525"/>
            <a:ext cx="6889200" cy="18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5" y="1311300"/>
            <a:ext cx="7793549" cy="35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E0, E1, E2 and VCC connected to 3V3 in series.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VSS and WC connected to GND.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SCL connected to PB8.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SDA connected to PB9.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UART_RX connected to PC4.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UART_TX connected to PC5.</a:t>
            </a:r>
            <a:endParaRPr sz="1600"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375" y="442850"/>
            <a:ext cx="3786000" cy="28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1225" y="3096325"/>
            <a:ext cx="2581275" cy="173355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each interface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TIM2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Channel 1: PWM Generation CH1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I2C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Speed Mode: Fast mode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Speed Frequency</a:t>
            </a:r>
            <a:r>
              <a:rPr lang="en-US" sz="1600" dirty="0"/>
              <a:t>: 400kHZ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Uart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Mode: Asynchronous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Baud Rate: 115200 bit/s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Enable interrupt in NVIC</a:t>
            </a:r>
            <a:endParaRPr sz="1600" dirty="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951" y="312775"/>
            <a:ext cx="2312800" cy="1965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A0D5F1-F32D-4B5A-8188-4987EECFE513}"/>
              </a:ext>
            </a:extLst>
          </p:cNvPr>
          <p:cNvGrpSpPr/>
          <p:nvPr/>
        </p:nvGrpSpPr>
        <p:grpSpPr>
          <a:xfrm>
            <a:off x="3962401" y="2278423"/>
            <a:ext cx="4678325" cy="2552302"/>
            <a:chOff x="3962401" y="2128899"/>
            <a:chExt cx="4952399" cy="2701826"/>
          </a:xfrm>
        </p:grpSpPr>
        <p:pic>
          <p:nvPicPr>
            <p:cNvPr id="80" name="Google Shape;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5450" y="2143075"/>
              <a:ext cx="2419350" cy="268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2401" y="2128899"/>
              <a:ext cx="2533050" cy="264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CFD6D-A2D0-47DA-BD1E-8A57A42BD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" t="9433" r="5488" b="526"/>
          <a:stretch/>
        </p:blipFill>
        <p:spPr>
          <a:xfrm>
            <a:off x="3205883" y="1182871"/>
            <a:ext cx="5827942" cy="3516719"/>
          </a:xfrm>
          <a:prstGeom prst="rect">
            <a:avLst/>
          </a:prstGeom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the pins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PA5 (LD1)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TIM2_CH1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PC4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USART1_TX</a:t>
            </a:r>
          </a:p>
          <a:p>
            <a:pPr lvl="0" indent="-330200">
              <a:buSzPts val="1600"/>
            </a:pPr>
            <a:r>
              <a:rPr lang="en-US" altLang="zh-TW" sz="1600" dirty="0"/>
              <a:t>PC5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" altLang="zh-TW" sz="1600" dirty="0"/>
              <a:t>USART1_</a:t>
            </a:r>
            <a:r>
              <a:rPr lang="en-US" altLang="zh-TW" sz="1600" dirty="0"/>
              <a:t>R</a:t>
            </a:r>
            <a:r>
              <a:rPr lang="en" altLang="zh-TW" sz="1600" dirty="0"/>
              <a:t>X</a:t>
            </a:r>
          </a:p>
          <a:p>
            <a:pPr lvl="0" indent="-330200">
              <a:buSzPts val="1600"/>
            </a:pPr>
            <a:r>
              <a:rPr lang="en-US" altLang="zh-TW" sz="1600" dirty="0"/>
              <a:t>PB9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I2C1_SDA</a:t>
            </a:r>
            <a:endParaRPr lang="en" altLang="zh-TW" sz="1600" dirty="0"/>
          </a:p>
          <a:p>
            <a:pPr lvl="0" indent="-330200">
              <a:buSzPts val="1600"/>
            </a:pPr>
            <a:r>
              <a:rPr lang="en-US" altLang="zh-TW" sz="1600" dirty="0"/>
              <a:t>PB8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sz="1600" dirty="0"/>
              <a:t>I2C_SCL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18818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16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variables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2423511"/>
            <a:ext cx="8324850" cy="104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504002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Callback functions </a:t>
            </a:r>
            <a:r>
              <a:rPr lang="en-US" dirty="0"/>
              <a:t>for UART</a:t>
            </a:r>
            <a:endParaRPr dirty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25" y="1311300"/>
            <a:ext cx="6719552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</a:t>
            </a:r>
            <a:r>
              <a:rPr lang="en-US" dirty="0"/>
              <a:t>custom </a:t>
            </a:r>
            <a:r>
              <a:rPr lang="en" dirty="0"/>
              <a:t>functions</a:t>
            </a:r>
            <a:endParaRPr dirty="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63" y="1311300"/>
            <a:ext cx="6513466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364</Words>
  <Application>Microsoft Office PowerPoint</Application>
  <PresentationFormat>On-screen Show (16:9)</PresentationFormat>
  <Paragraphs>87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Source Sans Pro</vt:lpstr>
      <vt:lpstr>Raleway</vt:lpstr>
      <vt:lpstr>Plum</vt:lpstr>
      <vt:lpstr>Final Presentation</vt:lpstr>
      <vt:lpstr>Final integration</vt:lpstr>
      <vt:lpstr>Implementation</vt:lpstr>
      <vt:lpstr>Circuit</vt:lpstr>
      <vt:lpstr>Enable each interface</vt:lpstr>
      <vt:lpstr>Set the pins</vt:lpstr>
      <vt:lpstr>Initialize variables</vt:lpstr>
      <vt:lpstr>Callback functions for UART</vt:lpstr>
      <vt:lpstr>Other custom functions</vt:lpstr>
      <vt:lpstr>Main</vt:lpstr>
      <vt:lpstr>Results</vt:lpstr>
      <vt:lpstr>Thank you for your listening</vt:lpstr>
      <vt:lpstr>Extra</vt:lpstr>
      <vt:lpstr>I2C simulation</vt:lpstr>
      <vt:lpstr>Implementation</vt:lpstr>
      <vt:lpstr>Circuit</vt:lpstr>
      <vt:lpstr>Enable each interface</vt:lpstr>
      <vt:lpstr>Set the pins</vt:lpstr>
      <vt:lpstr>Initialize variables</vt:lpstr>
      <vt:lpstr>Delay (using Timer)</vt:lpstr>
      <vt:lpstr>Set SDA Directions</vt:lpstr>
      <vt:lpstr>Set SCL/SDA and Read SDA pin</vt:lpstr>
      <vt:lpstr>I2C Start/Stop Routine</vt:lpstr>
      <vt:lpstr>Wait ACK</vt:lpstr>
      <vt:lpstr>Send ACK/NACK</vt:lpstr>
      <vt:lpstr>Send a byte of data</vt:lpstr>
      <vt:lpstr>Read a byte of data</vt:lpstr>
      <vt:lpstr>Write an array of data through I2C</vt:lpstr>
      <vt:lpstr>Read an array of data from I2C</vt:lpstr>
      <vt:lpstr>Main</vt:lpstr>
      <vt:lpstr>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Presentation</dc:title>
  <cp:lastModifiedBy>Noah Lin/WHQ/Wistron</cp:lastModifiedBy>
  <cp:revision>9</cp:revision>
  <dcterms:modified xsi:type="dcterms:W3CDTF">2022-08-17T02:06:54Z</dcterms:modified>
</cp:coreProperties>
</file>